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commentAuthors.xml" ContentType="application/vnd.openxmlformats-officedocument.presentationml.commentAuthors+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11"/>
  </p:notesMasterIdLst>
  <p:sldIdLst>
    <p:sldId id="256" r:id="rId2"/>
    <p:sldId id="263" r:id="rId3"/>
    <p:sldId id="258" r:id="rId4"/>
    <p:sldId id="257" r:id="rId5"/>
    <p:sldId id="259" r:id="rId6"/>
    <p:sldId id="261" r:id="rId7"/>
    <p:sldId id="260" r:id="rId8"/>
    <p:sldId id="262"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Sigríður W" initials="SW"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481" autoAdjust="0"/>
    <p:restoredTop sz="94559" autoAdjust="0"/>
  </p:normalViewPr>
  <p:slideViewPr>
    <p:cSldViewPr>
      <p:cViewPr>
        <p:scale>
          <a:sx n="150" d="100"/>
          <a:sy n="150" d="100"/>
        </p:scale>
        <p:origin x="-1160" y="-13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9C89EC-DFE5-4D55-9898-8B43ECD3B7D7}" type="datetimeFigureOut">
              <a:rPr lang="en-US" smtClean="0"/>
              <a:pPr/>
              <a:t>10/25/11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C495C2-2FE5-4579-96BC-BE5CE7521D1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1410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latin typeface="+mn-lt"/>
              </a:rPr>
              <a:t>Í þessum hluta verður tekið</a:t>
            </a:r>
            <a:r>
              <a:rPr lang="is-IS" baseline="0" dirty="0" smtClean="0">
                <a:latin typeface="+mn-lt"/>
              </a:rPr>
              <a:t> dæmi um það hvernig hægt er að nota beinagrindurnar til að skrifa fræðitexta.</a:t>
            </a:r>
            <a:endParaRPr lang="is-IS"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DDC495C2-2FE5-4579-96BC-BE5CE7521D1F}"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6696922"/>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solidFill>
                  <a:srgbClr val="FF0000"/>
                </a:solidFill>
              </a:rPr>
              <a:t>Þetta </a:t>
            </a:r>
            <a:r>
              <a:rPr lang="is-IS" baseline="0" dirty="0" smtClean="0"/>
              <a:t>er blaðsíða úr bókinni Beinagrindur – Handbók um ritun og sýnir helstu gerðir fræðitexta. Kennari getur valið eina eða fleiri gerðir til að vinna með nemendum sínum, allt eftir getu hópsins og einstaklinganna. Hér er valið að fjalla um gerð texta í upplýsingabæklingi en kennari getur kynnt fyrir nemendum fleiri textagerðir en ætlað er að vinna með.</a:t>
            </a:r>
          </a:p>
          <a:p>
            <a:pPr marL="0" marR="0" indent="0" algn="l" defTabSz="914400" rtl="0" eaLnBrk="1" fontAlgn="auto" latinLnBrk="0" hangingPunct="1">
              <a:lnSpc>
                <a:spcPct val="100000"/>
              </a:lnSpc>
              <a:spcBef>
                <a:spcPts val="0"/>
              </a:spcBef>
              <a:spcAft>
                <a:spcPts val="0"/>
              </a:spcAft>
              <a:buClrTx/>
              <a:buSzTx/>
              <a:buFontTx/>
              <a:buNone/>
              <a:tabLst/>
              <a:defRPr/>
            </a:pPr>
            <a:endParaRPr lang="is-IS" baseline="0" dirty="0" smtClean="0"/>
          </a:p>
          <a:p>
            <a:endParaRPr lang="en-US" dirty="0"/>
          </a:p>
        </p:txBody>
      </p:sp>
      <p:sp>
        <p:nvSpPr>
          <p:cNvPr id="4" name="Slide Number Placeholder 3"/>
          <p:cNvSpPr>
            <a:spLocks noGrp="1"/>
          </p:cNvSpPr>
          <p:nvPr>
            <p:ph type="sldNum" sz="quarter" idx="10"/>
          </p:nvPr>
        </p:nvSpPr>
        <p:spPr/>
        <p:txBody>
          <a:bodyPr/>
          <a:lstStyle/>
          <a:p>
            <a:fld id="{DDC495C2-2FE5-4579-96BC-BE5CE7521D1F}"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2425172"/>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dirty="0" smtClean="0"/>
              <a:t>Þetta er beinagrind fræðitexta. </a:t>
            </a:r>
            <a:r>
              <a:rPr lang="is-IS" baseline="0" dirty="0" smtClean="0"/>
              <a:t>Fræðitexti er ekki skrifaður </a:t>
            </a:r>
            <a:r>
              <a:rPr lang="is-IS" dirty="0" smtClean="0"/>
              <a:t>í réttri tímaröð.</a:t>
            </a:r>
            <a:r>
              <a:rPr lang="is-IS" baseline="0" dirty="0" smtClean="0"/>
              <a:t> </a:t>
            </a:r>
            <a:r>
              <a:rPr lang="is-IS" dirty="0" smtClean="0"/>
              <a:t>Hægt er</a:t>
            </a:r>
            <a:r>
              <a:rPr lang="is-IS" baseline="0" dirty="0" smtClean="0"/>
              <a:t> að nota beinagrindina til að setja inn atburði eða hugmyndir sem nota á í rituninni. </a:t>
            </a:r>
          </a:p>
          <a:p>
            <a:pPr marL="0" marR="0" indent="0" algn="l" defTabSz="914400" rtl="0" eaLnBrk="1" fontAlgn="auto" latinLnBrk="0" hangingPunct="1">
              <a:lnSpc>
                <a:spcPct val="100000"/>
              </a:lnSpc>
              <a:spcBef>
                <a:spcPts val="0"/>
              </a:spcBef>
              <a:spcAft>
                <a:spcPts val="0"/>
              </a:spcAft>
              <a:buClrTx/>
              <a:buSzTx/>
              <a:buFontTx/>
              <a:buNone/>
              <a:tabLst/>
              <a:defRPr/>
            </a:pPr>
            <a:r>
              <a:rPr lang="is-IS" baseline="0" dirty="0" smtClean="0"/>
              <a:t>Mikilvægt er að kenna nemendum að þekkja og nota táknmyndirnar sem notaðar eru í bókinni, það auðveldar ritferlið. Það er tilvalið að vinna hugarkortið sameiginlega með öllum hópnum og draga þannig fram bakgrunnsþekkingu nemenda á viðfangsefninu.</a:t>
            </a:r>
            <a:endParaRPr lang="en-US" dirty="0" smtClean="0"/>
          </a:p>
          <a:p>
            <a:endParaRPr lang="en-US" dirty="0"/>
          </a:p>
        </p:txBody>
      </p:sp>
      <p:sp>
        <p:nvSpPr>
          <p:cNvPr id="4" name="Slide Number Placeholder 3"/>
          <p:cNvSpPr>
            <a:spLocks noGrp="1"/>
          </p:cNvSpPr>
          <p:nvPr>
            <p:ph type="sldNum" sz="quarter" idx="10"/>
          </p:nvPr>
        </p:nvSpPr>
        <p:spPr/>
        <p:txBody>
          <a:bodyPr/>
          <a:lstStyle/>
          <a:p>
            <a:fld id="{DDC495C2-2FE5-4579-96BC-BE5CE7521D1F}"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515286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Hér</a:t>
            </a:r>
            <a:r>
              <a:rPr lang="is-IS" baseline="0" dirty="0" smtClean="0"/>
              <a:t> er blaðsíða  7 úr bókinni. Þar er sýnt hvað einkennir fræðitexta og gefin eru nokkur dæmi um orðaforða. Kennari getur skoðað með nemendum fræðibækur og fundið dæmi um einkenni. Nemendur geta einnig unnið í </a:t>
            </a:r>
            <a:r>
              <a:rPr lang="is-IS" baseline="0" dirty="0" err="1" smtClean="0"/>
              <a:t>smærri</a:t>
            </a:r>
            <a:r>
              <a:rPr lang="is-IS" baseline="0" dirty="0" smtClean="0"/>
              <a:t> hópum og fundið dæmi um einkennandi orðaforða og unnið orðaforða á veggspjöld. Þessi veggspjöld geta hangið uppi á vinnusvæði,nemendum til stuðnings á meðan ritun stendur.</a:t>
            </a:r>
            <a:endParaRPr lang="en-US" dirty="0"/>
          </a:p>
        </p:txBody>
      </p:sp>
      <p:sp>
        <p:nvSpPr>
          <p:cNvPr id="4" name="Slide Number Placeholder 3"/>
          <p:cNvSpPr>
            <a:spLocks noGrp="1"/>
          </p:cNvSpPr>
          <p:nvPr>
            <p:ph type="sldNum" sz="quarter" idx="10"/>
          </p:nvPr>
        </p:nvSpPr>
        <p:spPr/>
        <p:txBody>
          <a:bodyPr/>
          <a:lstStyle/>
          <a:p>
            <a:fld id="{DDC495C2-2FE5-4579-96BC-BE5CE7521D1F}"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64461979"/>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Þessi</a:t>
            </a:r>
            <a:r>
              <a:rPr lang="is-IS" baseline="0" dirty="0" smtClean="0"/>
              <a:t> glæra er með stuttum fræðitexta sem tekinn er af netinu. Þennan texta má skoða sameiginlega með nemendum og árétta hvað einkennir slíkan texta. Gott er að vekja athygli nemenda á upphafs og lokaorðum textans.</a:t>
            </a:r>
          </a:p>
          <a:p>
            <a:endParaRPr lang="en-US" dirty="0" smtClean="0"/>
          </a:p>
          <a:p>
            <a:r>
              <a:rPr lang="is-IS" dirty="0" smtClean="0"/>
              <a:t>Texti fenginn</a:t>
            </a:r>
            <a:r>
              <a:rPr lang="is-IS" baseline="0" dirty="0" smtClean="0"/>
              <a:t> af </a:t>
            </a:r>
            <a:r>
              <a:rPr lang="is-IS" baseline="0" dirty="0" err="1" smtClean="0"/>
              <a:t>wikipediu</a:t>
            </a:r>
            <a:r>
              <a:rPr lang="is-IS" baseline="0" dirty="0" smtClean="0"/>
              <a:t>:</a:t>
            </a:r>
            <a:endParaRPr lang="en-US" dirty="0" smtClean="0"/>
          </a:p>
          <a:p>
            <a:r>
              <a:rPr lang="en-US" dirty="0" smtClean="0"/>
              <a:t>http://is.wikipedia.org/wiki/%C3%9Eingvellir</a:t>
            </a:r>
            <a:endParaRPr lang="en-US" dirty="0"/>
          </a:p>
        </p:txBody>
      </p:sp>
      <p:sp>
        <p:nvSpPr>
          <p:cNvPr id="4" name="Slide Number Placeholder 3"/>
          <p:cNvSpPr>
            <a:spLocks noGrp="1"/>
          </p:cNvSpPr>
          <p:nvPr>
            <p:ph type="sldNum" sz="quarter" idx="10"/>
          </p:nvPr>
        </p:nvSpPr>
        <p:spPr/>
        <p:txBody>
          <a:bodyPr/>
          <a:lstStyle/>
          <a:p>
            <a:fld id="{DDC495C2-2FE5-4579-96BC-BE5CE7521D1F}"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7741807"/>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Nemendur</a:t>
            </a:r>
            <a:r>
              <a:rPr lang="is-IS" baseline="0" dirty="0" smtClean="0"/>
              <a:t> fá verkefni að skrifa um stað á Íslandi eða annarsstaðar í heiminum allt eftir viðfangsefnum og aldri nemenda. </a:t>
            </a:r>
            <a:r>
              <a:rPr lang="is-IS" dirty="0" smtClean="0"/>
              <a:t>Þeir</a:t>
            </a:r>
            <a:r>
              <a:rPr lang="is-IS" baseline="0" dirty="0" smtClean="0"/>
              <a:t> fá blað eða maskínupappír til að búa til hugarkort. Þetta getur verið einstaklingsvinna, hópa-eða paravinna. Gott er að samþætta þessa vinnu við tölvukennslu barna á mið-og unglingastigi.</a:t>
            </a:r>
            <a:endParaRPr lang="en-US" dirty="0"/>
          </a:p>
        </p:txBody>
      </p:sp>
      <p:sp>
        <p:nvSpPr>
          <p:cNvPr id="4" name="Slide Number Placeholder 3"/>
          <p:cNvSpPr>
            <a:spLocks noGrp="1"/>
          </p:cNvSpPr>
          <p:nvPr>
            <p:ph type="sldNum" sz="quarter" idx="10"/>
          </p:nvPr>
        </p:nvSpPr>
        <p:spPr/>
        <p:txBody>
          <a:bodyPr/>
          <a:lstStyle/>
          <a:p>
            <a:fld id="{DDC495C2-2FE5-4579-96BC-BE5CE7521D1F}"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441377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Næstu</a:t>
            </a:r>
            <a:r>
              <a:rPr lang="is-IS" baseline="0" dirty="0" smtClean="0"/>
              <a:t> tvær glærur sýna dæmi um afrakstur nemenda. </a:t>
            </a:r>
          </a:p>
          <a:p>
            <a:r>
              <a:rPr lang="is-IS" baseline="0" dirty="0" smtClean="0"/>
              <a:t>Nemendur færa hugmyndir sýnar frá hugarkorti yfir í samfellt mál. Í </a:t>
            </a:r>
            <a:r>
              <a:rPr lang="is-IS" baseline="0" dirty="0" err="1" smtClean="0"/>
              <a:t>Publisher</a:t>
            </a:r>
            <a:r>
              <a:rPr lang="is-IS" baseline="0" dirty="0" smtClean="0"/>
              <a:t> má finna mörg mismunandi útlit sem nemendum getur þótt skemmtilegt að velja um. </a:t>
            </a:r>
          </a:p>
          <a:p>
            <a:r>
              <a:rPr lang="is-IS" baseline="0" dirty="0" smtClean="0"/>
              <a:t>Nemendum er bent á mikilvægi mynda og skýringamynda sem styðja við fræðitexta.</a:t>
            </a:r>
          </a:p>
          <a:p>
            <a:r>
              <a:rPr lang="is-IS" baseline="0" dirty="0" smtClean="0"/>
              <a:t>Textinn er sem fyrr segir fenginn af </a:t>
            </a:r>
            <a:r>
              <a:rPr lang="is-IS" baseline="0" dirty="0" err="1" smtClean="0"/>
              <a:t>wikipediu</a:t>
            </a:r>
            <a:r>
              <a:rPr lang="is-IS" baseline="0" dirty="0" smtClean="0"/>
              <a:t> og ekki ætlast til að hann sé notaður heldur er hér einungis sem sýnishorn af texta.</a:t>
            </a:r>
            <a:endParaRPr lang="en-US" dirty="0" smtClean="0"/>
          </a:p>
        </p:txBody>
      </p:sp>
      <p:sp>
        <p:nvSpPr>
          <p:cNvPr id="4" name="Slide Number Placeholder 3"/>
          <p:cNvSpPr>
            <a:spLocks noGrp="1"/>
          </p:cNvSpPr>
          <p:nvPr>
            <p:ph type="sldNum" sz="quarter" idx="10"/>
          </p:nvPr>
        </p:nvSpPr>
        <p:spPr/>
        <p:txBody>
          <a:bodyPr/>
          <a:lstStyle/>
          <a:p>
            <a:fld id="{DDC495C2-2FE5-4579-96BC-BE5CE7521D1F}"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2160064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Hér</a:t>
            </a:r>
            <a:r>
              <a:rPr lang="is-IS" baseline="0" dirty="0" smtClean="0"/>
              <a:t> er einnig sýnishorn af framsetningu á verkefni nemenda.</a:t>
            </a:r>
            <a:endParaRPr lang="en-US" dirty="0"/>
          </a:p>
        </p:txBody>
      </p:sp>
      <p:sp>
        <p:nvSpPr>
          <p:cNvPr id="4" name="Slide Number Placeholder 3"/>
          <p:cNvSpPr>
            <a:spLocks noGrp="1"/>
          </p:cNvSpPr>
          <p:nvPr>
            <p:ph type="sldNum" sz="quarter" idx="10"/>
          </p:nvPr>
        </p:nvSpPr>
        <p:spPr/>
        <p:txBody>
          <a:bodyPr/>
          <a:lstStyle/>
          <a:p>
            <a:fld id="{DDC495C2-2FE5-4579-96BC-BE5CE7521D1F}"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8805592"/>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Sjálfsmat</a:t>
            </a:r>
            <a:r>
              <a:rPr lang="is-IS" baseline="0" dirty="0" smtClean="0"/>
              <a:t> nemenda. </a:t>
            </a:r>
          </a:p>
          <a:p>
            <a:endParaRPr lang="is-IS" baseline="0" dirty="0" smtClean="0"/>
          </a:p>
          <a:p>
            <a:r>
              <a:rPr lang="is-IS" baseline="0" dirty="0" smtClean="0"/>
              <a:t>Mikilvægt er að kennari fari yfir sjálfmatið með nemendum og kenni þeim að nota það strax í upphafi. Kennari getur svo nýtt sér það til að skoða þá þætti sem þarfnast hugsanlegra lagfæringa með nemendum.</a:t>
            </a:r>
          </a:p>
          <a:p>
            <a:endParaRPr lang="is-IS" baseline="0" dirty="0" smtClean="0"/>
          </a:p>
          <a:p>
            <a:r>
              <a:rPr lang="is-IS" baseline="0" dirty="0" smtClean="0"/>
              <a:t>Í hjálparbanka má finna önnur form sem hægt er að aðlaga að verkefnum.</a:t>
            </a:r>
            <a:endParaRPr lang="en-US" dirty="0" smtClean="0"/>
          </a:p>
          <a:p>
            <a:endParaRPr lang="en-US" dirty="0"/>
          </a:p>
        </p:txBody>
      </p:sp>
      <p:sp>
        <p:nvSpPr>
          <p:cNvPr id="4" name="Slide Number Placeholder 3"/>
          <p:cNvSpPr>
            <a:spLocks noGrp="1"/>
          </p:cNvSpPr>
          <p:nvPr>
            <p:ph type="sldNum" sz="quarter" idx="10"/>
          </p:nvPr>
        </p:nvSpPr>
        <p:spPr/>
        <p:txBody>
          <a:bodyPr/>
          <a:lstStyle/>
          <a:p>
            <a:fld id="{DDC495C2-2FE5-4579-96BC-BE5CE7521D1F}"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168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137287-9CB0-4E92-B639-E1B9EA697750}"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kennsluleiðbeiningar- Fræðitexti © Hrefna Birna Björnsdóttir og Sigríður Nanna Heimisdóttir ©Námsgagnastofnun 2011 - 09935</a:t>
            </a:r>
            <a:endParaRPr lang="en-US"/>
          </a:p>
        </p:txBody>
      </p:sp>
      <p:sp>
        <p:nvSpPr>
          <p:cNvPr id="6" name="Slide Number Placeholder 5"/>
          <p:cNvSpPr>
            <a:spLocks noGrp="1"/>
          </p:cNvSpPr>
          <p:nvPr>
            <p:ph type="sldNum" sz="quarter" idx="12"/>
          </p:nvPr>
        </p:nvSpPr>
        <p:spPr/>
        <p:txBody>
          <a:bodyPr/>
          <a:lstStyle/>
          <a:p>
            <a:fld id="{16393EFC-F55A-414B-AD96-8DA1F36AA18F}"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FC45E-3024-41D5-95F2-C7ADEB16018E}"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kennsluleiðbeiningar- Fræðitexti © Hrefna Birna Björnsdóttir og Sigríður Nanna Heimisdóttir ©Námsgagnastofnun 2011 - 09935</a:t>
            </a:r>
            <a:endParaRPr lang="en-US"/>
          </a:p>
        </p:txBody>
      </p:sp>
      <p:sp>
        <p:nvSpPr>
          <p:cNvPr id="6" name="Slide Number Placeholder 5"/>
          <p:cNvSpPr>
            <a:spLocks noGrp="1"/>
          </p:cNvSpPr>
          <p:nvPr>
            <p:ph type="sldNum" sz="quarter" idx="12"/>
          </p:nvPr>
        </p:nvSpPr>
        <p:spPr/>
        <p:txBody>
          <a:bodyPr/>
          <a:lstStyle/>
          <a:p>
            <a:fld id="{16393EFC-F55A-414B-AD96-8DA1F36AA1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EE3E6A-F360-4895-9C6A-897142892125}"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kennsluleiðbeiningar- Fræðitexti © Hrefna Birna Björnsdóttir og Sigríður Nanna Heimisdóttir ©Námsgagnastofnun 2011 - 09935</a:t>
            </a:r>
            <a:endParaRPr lang="en-US"/>
          </a:p>
        </p:txBody>
      </p:sp>
      <p:sp>
        <p:nvSpPr>
          <p:cNvPr id="6" name="Slide Number Placeholder 5"/>
          <p:cNvSpPr>
            <a:spLocks noGrp="1"/>
          </p:cNvSpPr>
          <p:nvPr>
            <p:ph type="sldNum" sz="quarter" idx="12"/>
          </p:nvPr>
        </p:nvSpPr>
        <p:spPr/>
        <p:txBody>
          <a:bodyPr/>
          <a:lstStyle/>
          <a:p>
            <a:fld id="{16393EFC-F55A-414B-AD96-8DA1F36AA1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3C7B8-2E4B-4CD2-AC48-C43DAA512AAB}"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kennsluleiðbeiningar- Fræðitexti © Hrefna Birna Björnsdóttir og Sigríður Nanna Heimisdóttir ©Námsgagnastofnun 2011 - 09935</a:t>
            </a:r>
            <a:endParaRPr lang="en-US"/>
          </a:p>
        </p:txBody>
      </p:sp>
      <p:sp>
        <p:nvSpPr>
          <p:cNvPr id="6" name="Slide Number Placeholder 5"/>
          <p:cNvSpPr>
            <a:spLocks noGrp="1"/>
          </p:cNvSpPr>
          <p:nvPr>
            <p:ph type="sldNum" sz="quarter" idx="12"/>
          </p:nvPr>
        </p:nvSpPr>
        <p:spPr/>
        <p:txBody>
          <a:bodyPr/>
          <a:lstStyle/>
          <a:p>
            <a:fld id="{16393EFC-F55A-414B-AD96-8DA1F36AA1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B94D1D-F006-4A7C-A635-DB6E4ACD68DA}" type="datetime1">
              <a:rPr lang="en-US" smtClean="0"/>
              <a:pPr/>
              <a:t>10/25/11</a:t>
            </a:fld>
            <a:endParaRPr lang="en-US"/>
          </a:p>
        </p:txBody>
      </p:sp>
      <p:sp>
        <p:nvSpPr>
          <p:cNvPr id="5" name="Footer Placeholder 4"/>
          <p:cNvSpPr>
            <a:spLocks noGrp="1"/>
          </p:cNvSpPr>
          <p:nvPr>
            <p:ph type="ftr" sz="quarter" idx="11"/>
          </p:nvPr>
        </p:nvSpPr>
        <p:spPr/>
        <p:txBody>
          <a:bodyPr/>
          <a:lstStyle/>
          <a:p>
            <a:r>
              <a:rPr lang="en-US" smtClean="0"/>
              <a:t>Beinagrindur kennsluleiðbeiningar- Fræðitexti © Hrefna Birna Björnsdóttir og Sigríður Nanna Heimisdóttir ©Námsgagnastofnun 2011 - 09935</a:t>
            </a:r>
            <a:endParaRPr lang="en-US"/>
          </a:p>
        </p:txBody>
      </p:sp>
      <p:sp>
        <p:nvSpPr>
          <p:cNvPr id="6" name="Slide Number Placeholder 5"/>
          <p:cNvSpPr>
            <a:spLocks noGrp="1"/>
          </p:cNvSpPr>
          <p:nvPr>
            <p:ph type="sldNum" sz="quarter" idx="12"/>
          </p:nvPr>
        </p:nvSpPr>
        <p:spPr/>
        <p:txBody>
          <a:bodyPr/>
          <a:lstStyle/>
          <a:p>
            <a:fld id="{16393EFC-F55A-414B-AD96-8DA1F36AA18F}"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348284-C708-4FA2-996F-5EAFD6120B3C}" type="datetime1">
              <a:rPr lang="en-US" smtClean="0"/>
              <a:pPr/>
              <a:t>10/25/11</a:t>
            </a:fld>
            <a:endParaRPr lang="en-US"/>
          </a:p>
        </p:txBody>
      </p:sp>
      <p:sp>
        <p:nvSpPr>
          <p:cNvPr id="6" name="Footer Placeholder 5"/>
          <p:cNvSpPr>
            <a:spLocks noGrp="1"/>
          </p:cNvSpPr>
          <p:nvPr>
            <p:ph type="ftr" sz="quarter" idx="11"/>
          </p:nvPr>
        </p:nvSpPr>
        <p:spPr/>
        <p:txBody>
          <a:bodyPr/>
          <a:lstStyle/>
          <a:p>
            <a:r>
              <a:rPr lang="en-US" smtClean="0"/>
              <a:t>Beinagrindur kennsluleiðbeiningar- Fræðitexti © Hrefna Birna Björnsdóttir og Sigríður Nanna Heimisdóttir ©Námsgagnastofnun 2011 - 09935</a:t>
            </a:r>
            <a:endParaRPr lang="en-US"/>
          </a:p>
        </p:txBody>
      </p:sp>
      <p:sp>
        <p:nvSpPr>
          <p:cNvPr id="7" name="Slide Number Placeholder 6"/>
          <p:cNvSpPr>
            <a:spLocks noGrp="1"/>
          </p:cNvSpPr>
          <p:nvPr>
            <p:ph type="sldNum" sz="quarter" idx="12"/>
          </p:nvPr>
        </p:nvSpPr>
        <p:spPr/>
        <p:txBody>
          <a:bodyPr/>
          <a:lstStyle/>
          <a:p>
            <a:fld id="{16393EFC-F55A-414B-AD96-8DA1F36AA1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169454-3DE7-42B0-A7F3-CCFE0CEEAF92}" type="datetime1">
              <a:rPr lang="en-US" smtClean="0"/>
              <a:pPr/>
              <a:t>10/25/11</a:t>
            </a:fld>
            <a:endParaRPr lang="en-US"/>
          </a:p>
        </p:txBody>
      </p:sp>
      <p:sp>
        <p:nvSpPr>
          <p:cNvPr id="8" name="Footer Placeholder 7"/>
          <p:cNvSpPr>
            <a:spLocks noGrp="1"/>
          </p:cNvSpPr>
          <p:nvPr>
            <p:ph type="ftr" sz="quarter" idx="11"/>
          </p:nvPr>
        </p:nvSpPr>
        <p:spPr/>
        <p:txBody>
          <a:bodyPr/>
          <a:lstStyle/>
          <a:p>
            <a:r>
              <a:rPr lang="en-US" smtClean="0"/>
              <a:t>Beinagrindur kennsluleiðbeiningar- Fræðitexti © Hrefna Birna Björnsdóttir og Sigríður Nanna Heimisdóttir ©Námsgagnastofnun 2011 - 09935</a:t>
            </a:r>
            <a:endParaRPr lang="en-US"/>
          </a:p>
        </p:txBody>
      </p:sp>
      <p:sp>
        <p:nvSpPr>
          <p:cNvPr id="9" name="Slide Number Placeholder 8"/>
          <p:cNvSpPr>
            <a:spLocks noGrp="1"/>
          </p:cNvSpPr>
          <p:nvPr>
            <p:ph type="sldNum" sz="quarter" idx="12"/>
          </p:nvPr>
        </p:nvSpPr>
        <p:spPr/>
        <p:txBody>
          <a:bodyPr/>
          <a:lstStyle/>
          <a:p>
            <a:fld id="{16393EFC-F55A-414B-AD96-8DA1F36AA18F}"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A011F6-AC2E-4F3D-8E4F-B9C21465ED4D}" type="datetime1">
              <a:rPr lang="en-US" smtClean="0"/>
              <a:pPr/>
              <a:t>10/25/11</a:t>
            </a:fld>
            <a:endParaRPr lang="en-US"/>
          </a:p>
        </p:txBody>
      </p:sp>
      <p:sp>
        <p:nvSpPr>
          <p:cNvPr id="4" name="Footer Placeholder 3"/>
          <p:cNvSpPr>
            <a:spLocks noGrp="1"/>
          </p:cNvSpPr>
          <p:nvPr>
            <p:ph type="ftr" sz="quarter" idx="11"/>
          </p:nvPr>
        </p:nvSpPr>
        <p:spPr/>
        <p:txBody>
          <a:bodyPr/>
          <a:lstStyle/>
          <a:p>
            <a:r>
              <a:rPr lang="en-US" smtClean="0"/>
              <a:t>Beinagrindur kennsluleiðbeiningar- Fræðitexti © Hrefna Birna Björnsdóttir og Sigríður Nanna Heimisdóttir ©Námsgagnastofnun 2011 - 09935</a:t>
            </a:r>
            <a:endParaRPr lang="en-US"/>
          </a:p>
        </p:txBody>
      </p:sp>
      <p:sp>
        <p:nvSpPr>
          <p:cNvPr id="5" name="Slide Number Placeholder 4"/>
          <p:cNvSpPr>
            <a:spLocks noGrp="1"/>
          </p:cNvSpPr>
          <p:nvPr>
            <p:ph type="sldNum" sz="quarter" idx="12"/>
          </p:nvPr>
        </p:nvSpPr>
        <p:spPr/>
        <p:txBody>
          <a:bodyPr/>
          <a:lstStyle/>
          <a:p>
            <a:fld id="{16393EFC-F55A-414B-AD96-8DA1F36AA1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CB0268-B14E-4764-8E17-826AC3597EB1}" type="datetime1">
              <a:rPr lang="en-US" smtClean="0"/>
              <a:pPr/>
              <a:t>10/25/11</a:t>
            </a:fld>
            <a:endParaRPr lang="en-US"/>
          </a:p>
        </p:txBody>
      </p:sp>
      <p:sp>
        <p:nvSpPr>
          <p:cNvPr id="3" name="Footer Placeholder 2"/>
          <p:cNvSpPr>
            <a:spLocks noGrp="1"/>
          </p:cNvSpPr>
          <p:nvPr>
            <p:ph type="ftr" sz="quarter" idx="11"/>
          </p:nvPr>
        </p:nvSpPr>
        <p:spPr/>
        <p:txBody>
          <a:bodyPr/>
          <a:lstStyle/>
          <a:p>
            <a:r>
              <a:rPr lang="en-US" smtClean="0"/>
              <a:t>Beinagrindur kennsluleiðbeiningar- Fræðitexti © Hrefna Birna Björnsdóttir og Sigríður Nanna Heimisdóttir ©Námsgagnastofnun 2011 - 09935</a:t>
            </a:r>
            <a:endParaRPr lang="en-US"/>
          </a:p>
        </p:txBody>
      </p:sp>
      <p:sp>
        <p:nvSpPr>
          <p:cNvPr id="4" name="Slide Number Placeholder 3"/>
          <p:cNvSpPr>
            <a:spLocks noGrp="1"/>
          </p:cNvSpPr>
          <p:nvPr>
            <p:ph type="sldNum" sz="quarter" idx="12"/>
          </p:nvPr>
        </p:nvSpPr>
        <p:spPr/>
        <p:txBody>
          <a:bodyPr/>
          <a:lstStyle/>
          <a:p>
            <a:fld id="{16393EFC-F55A-414B-AD96-8DA1F36AA1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4F038-0290-4FCB-BE9F-1FEAED422365}" type="datetime1">
              <a:rPr lang="en-US" smtClean="0"/>
              <a:pPr/>
              <a:t>10/25/11</a:t>
            </a:fld>
            <a:endParaRPr lang="en-US"/>
          </a:p>
        </p:txBody>
      </p:sp>
      <p:sp>
        <p:nvSpPr>
          <p:cNvPr id="6" name="Footer Placeholder 5"/>
          <p:cNvSpPr>
            <a:spLocks noGrp="1"/>
          </p:cNvSpPr>
          <p:nvPr>
            <p:ph type="ftr" sz="quarter" idx="11"/>
          </p:nvPr>
        </p:nvSpPr>
        <p:spPr/>
        <p:txBody>
          <a:bodyPr/>
          <a:lstStyle/>
          <a:p>
            <a:r>
              <a:rPr lang="en-US" smtClean="0"/>
              <a:t>Beinagrindur kennsluleiðbeiningar- Fræðitexti © Hrefna Birna Björnsdóttir og Sigríður Nanna Heimisdóttir ©Námsgagnastofnun 2011 - 09935</a:t>
            </a:r>
            <a:endParaRPr lang="en-US"/>
          </a:p>
        </p:txBody>
      </p:sp>
      <p:sp>
        <p:nvSpPr>
          <p:cNvPr id="7" name="Slide Number Placeholder 6"/>
          <p:cNvSpPr>
            <a:spLocks noGrp="1"/>
          </p:cNvSpPr>
          <p:nvPr>
            <p:ph type="sldNum" sz="quarter" idx="12"/>
          </p:nvPr>
        </p:nvSpPr>
        <p:spPr/>
        <p:txBody>
          <a:bodyPr/>
          <a:lstStyle/>
          <a:p>
            <a:fld id="{16393EFC-F55A-414B-AD96-8DA1F36AA18F}"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6AF3D5-79DD-4784-BC09-04D3C469ED61}" type="datetime1">
              <a:rPr lang="en-US" smtClean="0"/>
              <a:pPr/>
              <a:t>10/25/11</a:t>
            </a:fld>
            <a:endParaRPr lang="en-US"/>
          </a:p>
        </p:txBody>
      </p:sp>
      <p:sp>
        <p:nvSpPr>
          <p:cNvPr id="6" name="Footer Placeholder 5"/>
          <p:cNvSpPr>
            <a:spLocks noGrp="1"/>
          </p:cNvSpPr>
          <p:nvPr>
            <p:ph type="ftr" sz="quarter" idx="11"/>
          </p:nvPr>
        </p:nvSpPr>
        <p:spPr/>
        <p:txBody>
          <a:bodyPr/>
          <a:lstStyle/>
          <a:p>
            <a:r>
              <a:rPr lang="en-US" smtClean="0"/>
              <a:t>Beinagrindur kennsluleiðbeiningar- Fræðitexti © Hrefna Birna Björnsdóttir og Sigríður Nanna Heimisdóttir ©Námsgagnastofnun 2011 - 09935</a:t>
            </a:r>
            <a:endParaRPr lang="en-US"/>
          </a:p>
        </p:txBody>
      </p:sp>
      <p:sp>
        <p:nvSpPr>
          <p:cNvPr id="7" name="Slide Number Placeholder 6"/>
          <p:cNvSpPr>
            <a:spLocks noGrp="1"/>
          </p:cNvSpPr>
          <p:nvPr>
            <p:ph type="sldNum" sz="quarter" idx="12"/>
          </p:nvPr>
        </p:nvSpPr>
        <p:spPr/>
        <p:txBody>
          <a:bodyPr/>
          <a:lstStyle/>
          <a:p>
            <a:fld id="{16393EFC-F55A-414B-AD96-8DA1F36AA1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00C5C96-B98E-4B6B-98C3-20968B50E274}" type="datetime1">
              <a:rPr lang="en-US" smtClean="0"/>
              <a:pPr/>
              <a:t>10/25/11</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smtClean="0"/>
              <a:t>Beinagrindur kennsluleiðbeiningar- Fræðitexti © Hrefna Birna Björnsdóttir og Sigríður Nanna Heimisdóttir ©Námsgagnastofnun 2011 - 09935</a:t>
            </a:r>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6393EFC-F55A-414B-AD96-8DA1F36AA18F}"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476672"/>
            <a:ext cx="7772400" cy="1470025"/>
          </a:xfrm>
        </p:spPr>
        <p:txBody>
          <a:bodyPr/>
          <a:lstStyle/>
          <a:p>
            <a:r>
              <a:rPr lang="is-IS" sz="7200" dirty="0" smtClean="0">
                <a:effectLst>
                  <a:glow rad="101600">
                    <a:schemeClr val="accent3">
                      <a:satMod val="175000"/>
                      <a:alpha val="40000"/>
                    </a:schemeClr>
                  </a:glow>
                  <a:outerShdw blurRad="50800" dist="38100" dir="10800000" algn="r" rotWithShape="0">
                    <a:prstClr val="black">
                      <a:alpha val="40000"/>
                    </a:prstClr>
                  </a:outerShdw>
                </a:effectLst>
              </a:rPr>
              <a:t>Fræðitexti</a:t>
            </a:r>
            <a:r>
              <a:rPr lang="is-IS" dirty="0" smtClean="0"/>
              <a:t> </a:t>
            </a:r>
            <a:endParaRPr lang="en-US" dirty="0"/>
          </a:p>
        </p:txBody>
      </p:sp>
      <p:sp>
        <p:nvSpPr>
          <p:cNvPr id="3" name="Subtitle 2"/>
          <p:cNvSpPr>
            <a:spLocks noGrp="1"/>
          </p:cNvSpPr>
          <p:nvPr>
            <p:ph type="subTitle" idx="1"/>
          </p:nvPr>
        </p:nvSpPr>
        <p:spPr>
          <a:xfrm>
            <a:off x="755576" y="4109494"/>
            <a:ext cx="4536504" cy="876300"/>
          </a:xfrm>
        </p:spPr>
        <p:txBody>
          <a:bodyPr/>
          <a:lstStyle/>
          <a:p>
            <a:r>
              <a:rPr lang="is-IS" dirty="0" smtClean="0"/>
              <a:t>Ferðabæklingur um Þingvelli</a:t>
            </a:r>
            <a:endParaRPr lang="en-US" dirty="0"/>
          </a:p>
        </p:txBody>
      </p:sp>
      <p:sp>
        <p:nvSpPr>
          <p:cNvPr id="22" name="Footer Placeholder 21"/>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Fræðitexti</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a:t>
            </a:r>
            <a:r>
              <a:rPr lang="en-US" dirty="0" err="1" smtClean="0"/>
              <a:t>Námsgagnastofnun</a:t>
            </a:r>
            <a:r>
              <a:rPr lang="en-US" smtClean="0"/>
              <a:t> 2011 – 09935</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36096" y="3645024"/>
            <a:ext cx="2880320" cy="192021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0839090"/>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11802" y="476672"/>
            <a:ext cx="7520397" cy="5400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Fræðitexti</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0684902"/>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31959" y="764704"/>
            <a:ext cx="3727733" cy="5112568"/>
          </a:xfrm>
          <a:prstGeom prst="rect">
            <a:avLst/>
          </a:prstGeom>
          <a:noFill/>
          <a:ln w="9525">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Fræðitexti</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2282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s-IS" dirty="0" smtClean="0"/>
              <a:t/>
            </a:r>
            <a:br>
              <a:rPr lang="is-IS" dirty="0" smtClean="0"/>
            </a:b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27584" y="764704"/>
            <a:ext cx="7488832" cy="500405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a:xfrm>
            <a:off x="763149" y="6237312"/>
            <a:ext cx="7842449"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Fræðitexti</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5679262"/>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41467" y="548680"/>
            <a:ext cx="3737992" cy="943000"/>
          </a:xfrm>
        </p:spPr>
        <p:txBody>
          <a:bodyPr/>
          <a:lstStyle/>
          <a:p>
            <a:r>
              <a:rPr lang="is-IS" dirty="0" smtClean="0"/>
              <a:t>Fræðitexti </a:t>
            </a:r>
            <a:endParaRPr lang="en-US" dirty="0"/>
          </a:p>
        </p:txBody>
      </p:sp>
      <p:sp>
        <p:nvSpPr>
          <p:cNvPr id="4" name="Rectangle 3"/>
          <p:cNvSpPr/>
          <p:nvPr/>
        </p:nvSpPr>
        <p:spPr>
          <a:xfrm>
            <a:off x="2411760" y="1988840"/>
            <a:ext cx="4572000" cy="369332"/>
          </a:xfrm>
          <a:prstGeom prst="rect">
            <a:avLst/>
          </a:prstGeom>
        </p:spPr>
        <p:txBody>
          <a:bodyPr>
            <a:spAutoFit/>
          </a:bodyPr>
          <a:lstStyle/>
          <a:p>
            <a:r>
              <a:rPr lang="is-IS" dirty="0"/>
              <a:t>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82238" y="1628800"/>
            <a:ext cx="7379524" cy="4320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3" name="Footer Placeholder 2"/>
          <p:cNvSpPr>
            <a:spLocks noGrp="1"/>
          </p:cNvSpPr>
          <p:nvPr>
            <p:ph type="ftr" sz="quarter" idx="11"/>
          </p:nvPr>
        </p:nvSpPr>
        <p:spPr>
          <a:xfrm>
            <a:off x="757491" y="6237312"/>
            <a:ext cx="7554417"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Fræðitexti</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8851373"/>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Notched Right Arrow 3"/>
          <p:cNvSpPr/>
          <p:nvPr/>
        </p:nvSpPr>
        <p:spPr>
          <a:xfrm>
            <a:off x="1223628" y="768152"/>
            <a:ext cx="6696744" cy="496855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pPr>
            <a:r>
              <a:rPr lang="is-IS" sz="2000" dirty="0" smtClean="0"/>
              <a:t>Búðu til fræðitexta um Þingvelli</a:t>
            </a:r>
          </a:p>
          <a:p>
            <a:pPr marL="342900" indent="-342900">
              <a:buFont typeface="Arial" pitchFamily="34" charset="0"/>
              <a:buChar char="•"/>
            </a:pPr>
            <a:r>
              <a:rPr lang="is-IS" sz="2000" dirty="0" smtClean="0"/>
              <a:t>Byrjaðu á því að gera hugarkort, bættu inn á það með því að finna upplýsingar á netinu eða í fræðibókum</a:t>
            </a:r>
          </a:p>
          <a:p>
            <a:pPr marL="342900" indent="-342900">
              <a:buFont typeface="Arial" pitchFamily="34" charset="0"/>
              <a:buChar char="•"/>
            </a:pPr>
            <a:r>
              <a:rPr lang="is-IS" sz="2000" dirty="0" smtClean="0"/>
              <a:t>Mundu hvað einkennir fræðitexta </a:t>
            </a:r>
          </a:p>
          <a:p>
            <a:pPr marL="342900" indent="-342900">
              <a:buFont typeface="Arial" pitchFamily="34" charset="0"/>
              <a:buChar char="•"/>
            </a:pPr>
            <a:r>
              <a:rPr lang="is-IS" sz="2000" dirty="0" smtClean="0"/>
              <a:t>Hægt er vinna verkefnið í </a:t>
            </a:r>
            <a:r>
              <a:rPr lang="is-IS" sz="2000" dirty="0" err="1" smtClean="0"/>
              <a:t>Publisher</a:t>
            </a:r>
            <a:r>
              <a:rPr lang="is-IS" sz="2000" dirty="0" smtClean="0"/>
              <a:t>  </a:t>
            </a:r>
            <a:endParaRPr lang="en-US" sz="2000" dirty="0"/>
          </a:p>
        </p:txBody>
      </p:sp>
      <p:sp>
        <p:nvSpPr>
          <p:cNvPr id="2" name="Footer Placeholder 1"/>
          <p:cNvSpPr>
            <a:spLocks noGrp="1"/>
          </p:cNvSpPr>
          <p:nvPr>
            <p:ph type="ftr" sz="quarter" idx="11"/>
          </p:nvPr>
        </p:nvSpPr>
        <p:spPr>
          <a:xfrm>
            <a:off x="761999" y="6208776"/>
            <a:ext cx="7554417"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Fræðitexti</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a:t>
            </a:r>
            <a:r>
              <a:rPr lang="en-US" dirty="0" err="1" smtClean="0"/>
              <a:t>Námsgagnastofnun</a:t>
            </a:r>
            <a:r>
              <a:rPr lang="en-US" dirty="0" smtClean="0"/>
              <a:t> 2011 – 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9884031"/>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620688"/>
            <a:ext cx="7704856" cy="576064"/>
          </a:xfrm>
        </p:spPr>
        <p:txBody>
          <a:bodyPr>
            <a:normAutofit fontScale="90000"/>
          </a:bodyPr>
          <a:lstStyle/>
          <a:p>
            <a:pPr algn="ctr"/>
            <a:r>
              <a:rPr lang="is-IS" dirty="0" smtClean="0"/>
              <a:t>Hægt að setja upp í Publisher </a:t>
            </a:r>
            <a:endParaRPr lang="en-US" dirty="0"/>
          </a:p>
        </p:txBody>
      </p:sp>
      <p:sp>
        <p:nvSpPr>
          <p:cNvPr id="2" name="Footer Placeholder 1"/>
          <p:cNvSpPr>
            <a:spLocks noGrp="1"/>
          </p:cNvSpPr>
          <p:nvPr>
            <p:ph type="ftr" sz="quarter" idx="11"/>
          </p:nvPr>
        </p:nvSpPr>
        <p:spPr>
          <a:xfrm>
            <a:off x="722783" y="6237312"/>
            <a:ext cx="7698433"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Fræðitexti</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a:t>
            </a:r>
            <a:r>
              <a:rPr lang="en-US" dirty="0" err="1" smtClean="0"/>
              <a:t>Námsgagnastofnun</a:t>
            </a:r>
            <a:r>
              <a:rPr lang="en-US" dirty="0" smtClean="0"/>
              <a:t> 2011 – 09935</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59632" y="1340768"/>
            <a:ext cx="6624736" cy="46846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445379"/>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755576" y="6237312"/>
            <a:ext cx="7482409"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Fræðitexti</a:t>
            </a:r>
            <a:r>
              <a:rPr lang="en-US" dirty="0" smtClean="0"/>
              <a:t> </a:t>
            </a:r>
          </a:p>
          <a:p>
            <a:r>
              <a:rPr lang="en-US" dirty="0" smtClean="0"/>
              <a:t>© </a:t>
            </a:r>
            <a:r>
              <a:rPr lang="en-US" dirty="0" err="1" smtClean="0"/>
              <a:t>Hrefna</a:t>
            </a:r>
            <a:r>
              <a:rPr lang="en-US" dirty="0" smtClean="0"/>
              <a:t> </a:t>
            </a:r>
            <a:r>
              <a:rPr lang="en-US" dirty="0" err="1" smtClean="0"/>
              <a:t>Birna</a:t>
            </a:r>
            <a:r>
              <a:rPr lang="en-US" dirty="0" smtClean="0"/>
              <a:t> </a:t>
            </a:r>
            <a:r>
              <a:rPr lang="en-US" dirty="0" err="1" smtClean="0"/>
              <a:t>Björnsdóttir</a:t>
            </a:r>
            <a:r>
              <a:rPr lang="en-US" dirty="0" smtClean="0"/>
              <a:t> </a:t>
            </a:r>
            <a:r>
              <a:rPr lang="en-US" dirty="0" err="1" smtClean="0"/>
              <a:t>og</a:t>
            </a:r>
            <a:r>
              <a:rPr lang="en-US" dirty="0" smtClean="0"/>
              <a:t> </a:t>
            </a:r>
            <a:r>
              <a:rPr lang="en-US" dirty="0" err="1" smtClean="0"/>
              <a:t>Sigríður</a:t>
            </a:r>
            <a:r>
              <a:rPr lang="en-US" dirty="0" smtClean="0"/>
              <a:t> </a:t>
            </a:r>
            <a:r>
              <a:rPr lang="en-US" dirty="0" err="1" smtClean="0"/>
              <a:t>Nanna</a:t>
            </a:r>
            <a:r>
              <a:rPr lang="en-US" dirty="0" smtClean="0"/>
              <a:t> </a:t>
            </a:r>
            <a:r>
              <a:rPr lang="en-US" dirty="0" err="1" smtClean="0"/>
              <a:t>Heimisdóttir</a:t>
            </a:r>
            <a:r>
              <a:rPr lang="en-US" dirty="0" smtClean="0"/>
              <a:t> ©</a:t>
            </a:r>
            <a:r>
              <a:rPr lang="en-US" dirty="0" err="1" smtClean="0"/>
              <a:t>Námsgagnastofnun</a:t>
            </a:r>
            <a:r>
              <a:rPr lang="en-US" dirty="0" smtClean="0"/>
              <a:t> 2011 – 09935</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81844" y="692696"/>
            <a:ext cx="7380312" cy="52175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1800978"/>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825722" y="980728"/>
            <a:ext cx="7492556" cy="4680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3" name="Footer Placeholder 2"/>
          <p:cNvSpPr>
            <a:spLocks noGrp="1"/>
          </p:cNvSpPr>
          <p:nvPr>
            <p:ph type="ftr" sz="quarter" idx="11"/>
          </p:nvPr>
        </p:nvSpPr>
        <p:spPr>
          <a:xfrm>
            <a:off x="761999" y="6208776"/>
            <a:ext cx="7626425" cy="365125"/>
          </a:xfrm>
        </p:spPr>
        <p:txBody>
          <a:bodyPr/>
          <a:lstStyle/>
          <a:p>
            <a:r>
              <a:rPr lang="en-US" dirty="0" err="1" smtClean="0"/>
              <a:t>Beinagrindur</a:t>
            </a:r>
            <a:r>
              <a:rPr lang="en-US" dirty="0" smtClean="0"/>
              <a:t> </a:t>
            </a:r>
            <a:r>
              <a:rPr lang="en-US" dirty="0" err="1" smtClean="0"/>
              <a:t>kennsluleiðbeiningar</a:t>
            </a:r>
            <a:r>
              <a:rPr lang="en-US" dirty="0" smtClean="0"/>
              <a:t>- </a:t>
            </a:r>
            <a:r>
              <a:rPr lang="en-US" dirty="0" err="1" smtClean="0"/>
              <a:t>Fræðitexti</a:t>
            </a:r>
            <a:r>
              <a:rPr lang="en-US" dirty="0" smtClean="0"/>
              <a:t> </a:t>
            </a:r>
          </a:p>
          <a:p>
            <a:r>
              <a:rPr lang="en-US" dirty="0" smtClean="0"/>
              <a:t>© Hrefna Birna Björnsdóttir og Sigríður Nanna Heimisdóttir ©Námsgagnastofnun 2011</a:t>
            </a:r>
            <a:r>
              <a:rPr lang="en-US" dirty="0" smtClean="0"/>
              <a:t> – </a:t>
            </a:r>
            <a:r>
              <a:rPr lang="en-US" dirty="0" smtClean="0"/>
              <a:t>09935</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79903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440</TotalTime>
  <Words>679</Words>
  <Application>Microsoft Macintosh PowerPoint</Application>
  <PresentationFormat>On-screen Show (4:3)</PresentationFormat>
  <Paragraphs>58</Paragraphs>
  <Slides>9</Slides>
  <Notes>9</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NewsPrint</vt:lpstr>
      <vt:lpstr>Fræðitexti </vt:lpstr>
      <vt:lpstr>Slide 2</vt:lpstr>
      <vt:lpstr>Slide 3</vt:lpstr>
      <vt:lpstr> </vt:lpstr>
      <vt:lpstr>Fræðitexti </vt:lpstr>
      <vt:lpstr>Slide 6</vt:lpstr>
      <vt:lpstr>Hægt að setja upp í Publisher </vt:lpstr>
      <vt:lpstr>Slide 8</vt:lpstr>
      <vt:lpstr>Slide 9</vt:lpstr>
    </vt:vector>
  </TitlesOfParts>
  <Company>UTM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Fræðitexti</dc:title>
  <dc:creator>Sigríður Nanna Heimisdóttir</dc:creator>
  <cp:lastModifiedBy>Umbrot</cp:lastModifiedBy>
  <cp:revision>38</cp:revision>
  <dcterms:created xsi:type="dcterms:W3CDTF">2011-10-25T09:08:18Z</dcterms:created>
  <dcterms:modified xsi:type="dcterms:W3CDTF">2011-10-25T10:01:53Z</dcterms:modified>
</cp:coreProperties>
</file>