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7420DF2-3480-46D0-8178-A7A76AE24250}" type="datetimeFigureOut">
              <a:rPr lang="is-IS" smtClean="0"/>
              <a:pPr/>
              <a:t>9.10.2012</a:t>
            </a:fld>
            <a:endParaRPr lang="is-I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s-I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857AC8-1277-4216-A936-3FD212FA9CC1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0DF2-3480-46D0-8178-A7A76AE24250}" type="datetimeFigureOut">
              <a:rPr lang="is-IS" smtClean="0"/>
              <a:pPr/>
              <a:t>9.10.2012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7AC8-1277-4216-A936-3FD212FA9CC1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0DF2-3480-46D0-8178-A7A76AE24250}" type="datetimeFigureOut">
              <a:rPr lang="is-IS" smtClean="0"/>
              <a:pPr/>
              <a:t>9.10.2012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7AC8-1277-4216-A936-3FD212FA9CC1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420DF2-3480-46D0-8178-A7A76AE24250}" type="datetimeFigureOut">
              <a:rPr lang="is-IS" smtClean="0"/>
              <a:pPr/>
              <a:t>9.10.2012</a:t>
            </a:fld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857AC8-1277-4216-A936-3FD212FA9CC1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420DF2-3480-46D0-8178-A7A76AE24250}" type="datetimeFigureOut">
              <a:rPr lang="is-IS" smtClean="0"/>
              <a:pPr/>
              <a:t>9.10.2012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s-I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857AC8-1277-4216-A936-3FD212FA9CC1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0DF2-3480-46D0-8178-A7A76AE24250}" type="datetimeFigureOut">
              <a:rPr lang="is-IS" smtClean="0"/>
              <a:pPr/>
              <a:t>9.10.2012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7AC8-1277-4216-A936-3FD212FA9CC1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0DF2-3480-46D0-8178-A7A76AE24250}" type="datetimeFigureOut">
              <a:rPr lang="is-IS" smtClean="0"/>
              <a:pPr/>
              <a:t>9.10.2012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7AC8-1277-4216-A936-3FD212FA9CC1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420DF2-3480-46D0-8178-A7A76AE24250}" type="datetimeFigureOut">
              <a:rPr lang="is-IS" smtClean="0"/>
              <a:pPr/>
              <a:t>9.10.2012</a:t>
            </a:fld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857AC8-1277-4216-A936-3FD212FA9CC1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0DF2-3480-46D0-8178-A7A76AE24250}" type="datetimeFigureOut">
              <a:rPr lang="is-IS" smtClean="0"/>
              <a:pPr/>
              <a:t>9.10.2012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7AC8-1277-4216-A936-3FD212FA9CC1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420DF2-3480-46D0-8178-A7A76AE24250}" type="datetimeFigureOut">
              <a:rPr lang="is-IS" smtClean="0"/>
              <a:pPr/>
              <a:t>9.10.2012</a:t>
            </a:fld>
            <a:endParaRPr lang="is-I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857AC8-1277-4216-A936-3FD212FA9CC1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420DF2-3480-46D0-8178-A7A76AE24250}" type="datetimeFigureOut">
              <a:rPr lang="is-IS" smtClean="0"/>
              <a:pPr/>
              <a:t>9.10.2012</a:t>
            </a:fld>
            <a:endParaRPr lang="is-I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857AC8-1277-4216-A936-3FD212FA9CC1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420DF2-3480-46D0-8178-A7A76AE24250}" type="datetimeFigureOut">
              <a:rPr lang="is-IS" smtClean="0"/>
              <a:pPr/>
              <a:t>9.10.2012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s-I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857AC8-1277-4216-A936-3FD212FA9CC1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>
                <a:latin typeface="+mn-lt"/>
                <a:cs typeface="Arial" pitchFamily="34" charset="0"/>
              </a:rPr>
              <a:t>Finnst þér súkkulaði gott?</a:t>
            </a:r>
            <a:endParaRPr lang="is-IS" dirty="0">
              <a:latin typeface="+mn-lt"/>
              <a:cs typeface="Arial" pitchFamily="34" charset="0"/>
            </a:endParaRPr>
          </a:p>
        </p:txBody>
      </p:sp>
      <p:pic>
        <p:nvPicPr>
          <p:cNvPr id="4" name="Picture 3" descr="choco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57166"/>
            <a:ext cx="47625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r>
              <a:rPr lang="is-IS" sz="3600" dirty="0" smtClean="0"/>
              <a:t>Slagorð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/>
            </a:r>
            <a:br>
              <a:rPr lang="is-IS" dirty="0" smtClean="0"/>
            </a:br>
            <a:r>
              <a:rPr lang="is-IS" sz="1800" dirty="0" smtClean="0"/>
              <a:t>þegar </a:t>
            </a:r>
            <a:r>
              <a:rPr lang="is-IS" sz="1800" dirty="0" smtClean="0"/>
              <a:t>þú býrð til slagorð máttu ýkja, nota lýsingarorð, </a:t>
            </a:r>
            <a:r>
              <a:rPr lang="is-IS" sz="1800" dirty="0" smtClean="0"/>
              <a:t/>
            </a:r>
            <a:br>
              <a:rPr lang="is-IS" sz="1800" dirty="0" smtClean="0"/>
            </a:br>
            <a:r>
              <a:rPr lang="is-IS" sz="1800" dirty="0" smtClean="0"/>
              <a:t>leika </a:t>
            </a:r>
            <a:r>
              <a:rPr lang="is-IS" sz="1800" dirty="0" smtClean="0"/>
              <a:t>þér </a:t>
            </a:r>
            <a:r>
              <a:rPr lang="is-IS" sz="1800" dirty="0" smtClean="0"/>
              <a:t>með </a:t>
            </a:r>
            <a:r>
              <a:rPr lang="is-IS" sz="1800" dirty="0" smtClean="0"/>
              <a:t>orðin.</a:t>
            </a:r>
            <a:endParaRPr lang="is-I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/>
          <a:lstStyle/>
          <a:p>
            <a:r>
              <a:rPr lang="is-IS" dirty="0" smtClean="0"/>
              <a:t>Ostur </a:t>
            </a:r>
            <a:r>
              <a:rPr lang="is-IS" dirty="0" smtClean="0"/>
              <a:t>er </a:t>
            </a:r>
            <a:r>
              <a:rPr lang="is-IS" dirty="0" smtClean="0"/>
              <a:t>veislukostur</a:t>
            </a:r>
          </a:p>
          <a:p>
            <a:endParaRPr lang="is-IS" dirty="0" smtClean="0"/>
          </a:p>
          <a:p>
            <a:r>
              <a:rPr lang="is-IS" dirty="0" smtClean="0"/>
              <a:t>Ekki </a:t>
            </a:r>
            <a:r>
              <a:rPr lang="is-IS" dirty="0" smtClean="0"/>
              <a:t>gera ekki </a:t>
            </a:r>
            <a:r>
              <a:rPr lang="is-IS" dirty="0" smtClean="0"/>
              <a:t>neitt</a:t>
            </a:r>
          </a:p>
          <a:p>
            <a:endParaRPr lang="is-IS" dirty="0" smtClean="0"/>
          </a:p>
          <a:p>
            <a:r>
              <a:rPr lang="is-IS" dirty="0" smtClean="0"/>
              <a:t>Þú </a:t>
            </a:r>
            <a:r>
              <a:rPr lang="is-IS" dirty="0" smtClean="0"/>
              <a:t>tryggir ekki eftir á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Innihald</a:t>
            </a:r>
            <a:endParaRPr lang="is-I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63259296"/>
              </p:ext>
            </p:extLst>
          </p:nvPr>
        </p:nvGraphicFramePr>
        <p:xfrm>
          <a:off x="457200" y="1600200"/>
          <a:ext cx="7467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Súkkulaði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Kornmeti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Þurrkaðir</a:t>
                      </a:r>
                      <a:r>
                        <a:rPr lang="is-IS" baseline="0" dirty="0" smtClean="0"/>
                        <a:t> hnetur og ávextir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Bragðefni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Dökkt</a:t>
                      </a:r>
                      <a:r>
                        <a:rPr lang="is-IS" baseline="0" dirty="0" smtClean="0"/>
                        <a:t> </a:t>
                      </a:r>
                    </a:p>
                    <a:p>
                      <a:r>
                        <a:rPr lang="is-IS" baseline="0" dirty="0" smtClean="0"/>
                        <a:t>Ljóst</a:t>
                      </a:r>
                    </a:p>
                    <a:p>
                      <a:r>
                        <a:rPr lang="is-IS" baseline="0" dirty="0" smtClean="0"/>
                        <a:t>Hvítt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Rice</a:t>
                      </a:r>
                      <a:r>
                        <a:rPr lang="is-IS" baseline="0" dirty="0" smtClean="0"/>
                        <a:t> Crispies</a:t>
                      </a:r>
                    </a:p>
                    <a:p>
                      <a:r>
                        <a:rPr lang="is-IS" dirty="0" smtClean="0"/>
                        <a:t>Kókósmjöl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Rúsínur</a:t>
                      </a:r>
                    </a:p>
                    <a:p>
                      <a:r>
                        <a:rPr lang="is-IS" dirty="0" smtClean="0"/>
                        <a:t>Döðlur</a:t>
                      </a:r>
                    </a:p>
                    <a:p>
                      <a:r>
                        <a:rPr lang="is-IS" dirty="0" smtClean="0"/>
                        <a:t>Salthnetur</a:t>
                      </a:r>
                    </a:p>
                    <a:p>
                      <a:r>
                        <a:rPr lang="is-IS" dirty="0" smtClean="0"/>
                        <a:t>Cashew</a:t>
                      </a:r>
                      <a:r>
                        <a:rPr lang="is-IS" baseline="0" dirty="0" smtClean="0"/>
                        <a:t> hnetur</a:t>
                      </a:r>
                    </a:p>
                    <a:p>
                      <a:r>
                        <a:rPr lang="is-IS" baseline="0" dirty="0" smtClean="0"/>
                        <a:t>Valhnetur</a:t>
                      </a:r>
                    </a:p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Minta</a:t>
                      </a:r>
                      <a:endParaRPr lang="is-IS" dirty="0" smtClean="0"/>
                    </a:p>
                    <a:p>
                      <a:r>
                        <a:rPr lang="is-IS" dirty="0" smtClean="0"/>
                        <a:t>Jarðaber</a:t>
                      </a:r>
                      <a:endParaRPr lang="is-IS" dirty="0" smtClean="0"/>
                    </a:p>
                    <a:p>
                      <a:r>
                        <a:rPr lang="is-IS" dirty="0" smtClean="0"/>
                        <a:t>Banani</a:t>
                      </a:r>
                      <a:endParaRPr lang="is-IS" dirty="0" smtClean="0"/>
                    </a:p>
                    <a:p>
                      <a:endParaRPr lang="is-IS" dirty="0" smtClean="0"/>
                    </a:p>
                    <a:p>
                      <a:endParaRPr lang="is-I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Uppskrift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err="1" smtClean="0"/>
              <a:t>Notaðu</a:t>
            </a:r>
            <a:r>
              <a:rPr lang="en-US" dirty="0" smtClean="0"/>
              <a:t> </a:t>
            </a:r>
            <a:r>
              <a:rPr lang="en-US" dirty="0" err="1" smtClean="0"/>
              <a:t>sagnir</a:t>
            </a:r>
            <a:r>
              <a:rPr lang="en-US" dirty="0" smtClean="0"/>
              <a:t> í </a:t>
            </a:r>
            <a:r>
              <a:rPr lang="en-US" dirty="0" err="1" smtClean="0"/>
              <a:t>boðhætti</a:t>
            </a:r>
            <a:r>
              <a:rPr lang="en-US" dirty="0" smtClean="0"/>
              <a:t> (</a:t>
            </a:r>
            <a:r>
              <a:rPr lang="en-US" dirty="0" err="1" smtClean="0"/>
              <a:t>skipun</a:t>
            </a:r>
            <a:r>
              <a:rPr lang="en-US" dirty="0" smtClean="0"/>
              <a:t>)</a:t>
            </a:r>
            <a:endParaRPr lang="is-IS" dirty="0" smtClean="0"/>
          </a:p>
          <a:p>
            <a:pPr lvl="0"/>
            <a:r>
              <a:rPr lang="en-US" dirty="0" err="1" smtClean="0"/>
              <a:t>Notaðu</a:t>
            </a:r>
            <a:r>
              <a:rPr lang="en-US" dirty="0" smtClean="0"/>
              <a:t> </a:t>
            </a:r>
            <a:r>
              <a:rPr lang="en-US" dirty="0" err="1" smtClean="0"/>
              <a:t>rétta</a:t>
            </a:r>
            <a:r>
              <a:rPr lang="en-US" dirty="0" smtClean="0"/>
              <a:t> </a:t>
            </a:r>
            <a:r>
              <a:rPr lang="en-US" dirty="0" err="1" smtClean="0"/>
              <a:t>tímaröð</a:t>
            </a:r>
            <a:r>
              <a:rPr lang="en-US" dirty="0" smtClean="0"/>
              <a:t> (í </a:t>
            </a:r>
            <a:r>
              <a:rPr lang="en-US" dirty="0" err="1" smtClean="0"/>
              <a:t>fyrsta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, í </a:t>
            </a:r>
            <a:r>
              <a:rPr lang="en-US" dirty="0" err="1" smtClean="0"/>
              <a:t>öðru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…)</a:t>
            </a:r>
            <a:endParaRPr lang="is-IS" dirty="0" smtClean="0"/>
          </a:p>
          <a:p>
            <a:pPr lvl="0"/>
            <a:r>
              <a:rPr lang="en-US" dirty="0" err="1" smtClean="0"/>
              <a:t>Notaðu</a:t>
            </a:r>
            <a:r>
              <a:rPr lang="en-US" dirty="0" smtClean="0"/>
              <a:t> </a:t>
            </a:r>
            <a:r>
              <a:rPr lang="en-US" dirty="0" err="1" smtClean="0"/>
              <a:t>sagnir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lýsa</a:t>
            </a:r>
            <a:r>
              <a:rPr lang="en-US" dirty="0" smtClean="0"/>
              <a:t> </a:t>
            </a:r>
            <a:r>
              <a:rPr lang="en-US" dirty="0" err="1" smtClean="0"/>
              <a:t>framkvæmd</a:t>
            </a:r>
            <a:r>
              <a:rPr lang="en-US" dirty="0" smtClean="0"/>
              <a:t> (</a:t>
            </a:r>
            <a:r>
              <a:rPr lang="en-US" dirty="0" err="1" smtClean="0"/>
              <a:t>skera</a:t>
            </a:r>
            <a:r>
              <a:rPr lang="en-US" dirty="0" smtClean="0"/>
              <a:t>, </a:t>
            </a:r>
            <a:r>
              <a:rPr lang="en-US" dirty="0" err="1" smtClean="0"/>
              <a:t>blanda</a:t>
            </a:r>
            <a:r>
              <a:rPr lang="en-US" dirty="0" smtClean="0"/>
              <a:t>,…)</a:t>
            </a:r>
            <a:endParaRPr lang="is-IS" dirty="0" smtClean="0"/>
          </a:p>
          <a:p>
            <a:pPr lvl="0"/>
            <a:r>
              <a:rPr lang="en-US" dirty="0" err="1" smtClean="0"/>
              <a:t>Hafðu</a:t>
            </a:r>
            <a:r>
              <a:rPr lang="en-US" dirty="0" smtClean="0"/>
              <a:t> </a:t>
            </a:r>
            <a:r>
              <a:rPr lang="en-US" dirty="0" err="1" smtClean="0"/>
              <a:t>lýsingar</a:t>
            </a:r>
            <a:r>
              <a:rPr lang="en-US" dirty="0" smtClean="0"/>
              <a:t> </a:t>
            </a:r>
            <a:r>
              <a:rPr lang="en-US" dirty="0" err="1" smtClean="0"/>
              <a:t>nákvæmar</a:t>
            </a:r>
            <a:endParaRPr lang="is-IS" dirty="0" smtClean="0"/>
          </a:p>
          <a:p>
            <a:endParaRPr lang="is-IS" dirty="0" smtClean="0"/>
          </a:p>
          <a:p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Kynningin þín - auglýsing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Stef</a:t>
            </a:r>
          </a:p>
          <a:p>
            <a:r>
              <a:rPr lang="is-IS" dirty="0" smtClean="0"/>
              <a:t>Rím</a:t>
            </a:r>
          </a:p>
          <a:p>
            <a:r>
              <a:rPr lang="is-IS" dirty="0" smtClean="0"/>
              <a:t>Leikur að orðum</a:t>
            </a:r>
          </a:p>
          <a:p>
            <a:endParaRPr lang="is-IS" dirty="0" smtClean="0"/>
          </a:p>
          <a:p>
            <a:endParaRPr lang="is-IS" dirty="0" smtClean="0"/>
          </a:p>
          <a:p>
            <a:pPr>
              <a:buNone/>
            </a:pP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83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Finnst þér súkkulaði gott?</vt:lpstr>
      <vt:lpstr>Slagorð  þegar þú býrð til slagorð máttu ýkja, nota lýsingarorð,  leika þér með orðin.</vt:lpstr>
      <vt:lpstr>Innihald</vt:lpstr>
      <vt:lpstr>Uppskrift</vt:lpstr>
      <vt:lpstr>Kynningin þín - auglýsing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Finnst þér súkkulaði gott?</dc:title>
  <dc:creator>musikvatur</dc:creator>
  <cp:lastModifiedBy>Sigríður Wöhler</cp:lastModifiedBy>
  <cp:revision>12</cp:revision>
  <dcterms:created xsi:type="dcterms:W3CDTF">2008-11-09T20:38:17Z</dcterms:created>
  <dcterms:modified xsi:type="dcterms:W3CDTF">2012-10-09T10:05:44Z</dcterms:modified>
</cp:coreProperties>
</file>